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72B8A-4F5E-41C7-AFB7-30A332310A45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2C355-F201-4F74-BBB5-D012AEC22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0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C355-F201-4F74-BBB5-D012AEC226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2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0E4A-6FD8-40C8-AEE7-03DA43F2D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B6648-6C73-4BCB-9C87-1E4AF51D8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24CB3-25B2-4140-8AE6-D1843DB8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F3881-620C-4CF1-876A-B15EF5B8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E06DF-2BFE-496F-B559-5D823C04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4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86B3-773A-42F3-B82F-52ED78C4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EA758-B03E-4C60-8B3D-317C6650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4699-B2E6-4878-AB03-EC262A79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8BDED-20F6-441E-AA5E-EFE99D13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9CC77-D82E-44B8-A8CE-712E30C0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5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AD0A59-4D7D-4CB5-A8A7-D6E5929FE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9994A-9302-47CC-84D5-CB79E1BDC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9B8A1-71A1-4891-B5B5-5E43B701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1A6F-0991-4E1D-A89D-211D7705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13F1D-D51A-46DE-8DB4-285E03D6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C285-DAB7-4613-8DC0-16792422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98C4-A6FD-4F24-9A95-1BD2B55CB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CF91B-A240-4A74-A3DC-F2485667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586F8-0800-4BEA-8C50-389ED442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A87BA-AAA4-49BD-AF27-75F43F4F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3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376E-DD71-4630-B29A-746DA761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93196-430D-41B0-BC04-0899F8B5A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42F55-0DE2-4568-81B4-06CD06FF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969F-1D8D-4C8F-BA16-DA7D25C3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87123-5183-49F2-8321-BC92E6CE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18F4-83E3-4A18-9B3D-52593299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6742-A47F-42B5-A7B2-9FB975AE7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B486D-081E-4772-B745-92C0EA4E0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850A-B005-4FB3-B95B-9AE9E52F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99180-0F85-4772-B42C-5305FAF7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9FBC9-AA37-493C-88EC-9350988C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0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ECFC-EE1A-4A3B-BE8F-4FC5419D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8420A-E200-434B-B816-8C1EAF6F7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7B8D0-CFFD-4212-AA30-9C0CCABF7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59EC3-8EFA-4932-833F-D1B5344DD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F03C7-D3FD-4B6E-A322-C54ADBD72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7D0DC-35BE-4A5D-BA11-C88CDEBE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D60078-238A-4AD1-BA39-1B6C7EA5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B07104-A585-4DC8-911C-ABF859B9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4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2B31-110D-4425-9666-D43350F0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7A509-D139-4660-AA2F-73675965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CB142-66B8-4A25-AB9F-1D9D9178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1A53C-17B6-451B-988C-92AC8B6C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3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27389-71BA-4E03-818C-B340BBF7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F6105-46B7-4F5A-A95F-EB107062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6C154-0995-43FE-B22D-0F77F3EF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04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A97F-5FCD-447E-A87A-86B4E3EB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6B5E-B235-415C-9CC1-D16662E8E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B650D-3997-46AA-93D0-AD47DF922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34AC2-7BCF-4ADA-B92C-4B3F992D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29775-D1DC-442D-A268-7ED4A9AD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8BB04-683F-4746-88BD-15FE3966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E148-C75C-4747-AB32-E058792F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A8B41A-CB96-49B5-9AC2-C2B49078C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2A43B-430C-4F10-8BAD-BFEAD344D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661FF-B60C-4BD3-ACFD-2B57CFD2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3F66D-8AA9-483F-ABC2-41C37AB9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7162F-1F1E-4E30-BDD4-189C02A3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3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D73C0-63DF-40A6-B196-D3B453BC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A7BBB-357B-4547-8464-00CA9A260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9760A-42CB-4690-833C-61F53E1C0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A492A-299D-4AFA-8C59-C9D997DADDC3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60FC4-6BC1-4CC8-9282-66B1079E6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95EBC-B181-41B1-9F64-A06B18ECC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300B9-4A42-4204-9898-8444BF31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ideo" Target="\ppt\media\media2.mp4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819DC9-C6FE-42B9-97A1-496740C02305}"/>
              </a:ext>
            </a:extLst>
          </p:cNvPr>
          <p:cNvGrpSpPr/>
          <p:nvPr/>
        </p:nvGrpSpPr>
        <p:grpSpPr>
          <a:xfrm>
            <a:off x="0" y="4663440"/>
            <a:ext cx="12192000" cy="1231132"/>
            <a:chOff x="0" y="4663440"/>
            <a:chExt cx="12192000" cy="1231132"/>
          </a:xfrm>
        </p:grpSpPr>
        <p:pic>
          <p:nvPicPr>
            <p:cNvPr id="1026" name="Picture 2" descr="âicra 2020âçå¾çæç´¢ç»æ">
              <a:extLst>
                <a:ext uri="{FF2B5EF4-FFF2-40B4-BE49-F238E27FC236}">
                  <a16:creationId xmlns:a16="http://schemas.microsoft.com/office/drawing/2014/main" id="{9241865A-6C74-43E7-AB26-4388DB5701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765"/>
            <a:stretch/>
          </p:blipFill>
          <p:spPr bwMode="auto">
            <a:xfrm>
              <a:off x="0" y="4663440"/>
              <a:ext cx="12192000" cy="1231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E373C43A-EE00-42DB-BD4B-FF8D7C844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60" y="5161147"/>
              <a:ext cx="7620000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1381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8F75D05-6CA7-4150-B93D-69B42D615088}"/>
              </a:ext>
            </a:extLst>
          </p:cNvPr>
          <p:cNvGrpSpPr/>
          <p:nvPr/>
        </p:nvGrpSpPr>
        <p:grpSpPr>
          <a:xfrm>
            <a:off x="3970639" y="4024308"/>
            <a:ext cx="5089823" cy="2591307"/>
            <a:chOff x="3970639" y="4024308"/>
            <a:chExt cx="5089823" cy="25913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454F95-D51F-4221-B105-A71C64989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0639" y="4259733"/>
              <a:ext cx="3276618" cy="2121663"/>
            </a:xfrm>
            <a:prstGeom prst="rect">
              <a:avLst/>
            </a:prstGeom>
          </p:spPr>
        </p:pic>
        <p:pic>
          <p:nvPicPr>
            <p:cNvPr id="6" name="肌肉強度">
              <a:hlinkClick r:id="" action="ppaction://media"/>
              <a:extLst>
                <a:ext uri="{FF2B5EF4-FFF2-40B4-BE49-F238E27FC236}">
                  <a16:creationId xmlns:a16="http://schemas.microsoft.com/office/drawing/2014/main" id="{D06FD97B-7446-4547-AA1F-CB46128D6769}"/>
                </a:ext>
              </a:extLst>
            </p:cNvPr>
            <p:cNvPicPr>
              <a:picLocks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7602852" y="4024308"/>
              <a:ext cx="1457610" cy="259130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5F6C7B8-B1EA-42E4-A32A-624301885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607" y="633065"/>
            <a:ext cx="1886596" cy="2519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AE60C-365D-471B-8F41-7DB4FC5E9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828" y="633065"/>
            <a:ext cx="3097183" cy="922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F6C2BE-BBA9-4409-8451-0F83AB136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828" y="1824903"/>
            <a:ext cx="3097183" cy="8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4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EF6F48-EA58-4A73-AC71-B0874BDF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2" y="2895600"/>
            <a:ext cx="114966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819DC9-C6FE-42B9-97A1-496740C02305}"/>
              </a:ext>
            </a:extLst>
          </p:cNvPr>
          <p:cNvGrpSpPr/>
          <p:nvPr/>
        </p:nvGrpSpPr>
        <p:grpSpPr>
          <a:xfrm>
            <a:off x="0" y="814572"/>
            <a:ext cx="12192000" cy="5080000"/>
            <a:chOff x="0" y="814572"/>
            <a:chExt cx="12192000" cy="5080000"/>
          </a:xfrm>
        </p:grpSpPr>
        <p:pic>
          <p:nvPicPr>
            <p:cNvPr id="1026" name="Picture 2" descr="âicra 2020âçå¾çæç´¢ç»æ">
              <a:extLst>
                <a:ext uri="{FF2B5EF4-FFF2-40B4-BE49-F238E27FC236}">
                  <a16:creationId xmlns:a16="http://schemas.microsoft.com/office/drawing/2014/main" id="{9241865A-6C74-43E7-AB26-4388DB570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14572"/>
              <a:ext cx="12192000" cy="5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E373C43A-EE00-42DB-BD4B-FF8D7C844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60" y="5161147"/>
              <a:ext cx="7620000" cy="73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63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2AE553A-5B15-4ABE-BEF2-59057A4FC742}"/>
              </a:ext>
            </a:extLst>
          </p:cNvPr>
          <p:cNvGrpSpPr/>
          <p:nvPr/>
        </p:nvGrpSpPr>
        <p:grpSpPr>
          <a:xfrm>
            <a:off x="1064870" y="937550"/>
            <a:ext cx="8225751" cy="4665372"/>
            <a:chOff x="1064870" y="937550"/>
            <a:chExt cx="8225751" cy="4665372"/>
          </a:xfrm>
        </p:grpSpPr>
        <p:pic>
          <p:nvPicPr>
            <p:cNvPr id="11" name="Picture 10" descr="A person standing on top of a grass covered field&#10;&#10;Description automatically generated">
              <a:extLst>
                <a:ext uri="{FF2B5EF4-FFF2-40B4-BE49-F238E27FC236}">
                  <a16:creationId xmlns:a16="http://schemas.microsoft.com/office/drawing/2014/main" id="{42E11812-102F-4D99-B83E-7518C911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7" t="14464" r="45868" b="5819"/>
            <a:stretch/>
          </p:blipFill>
          <p:spPr>
            <a:xfrm>
              <a:off x="3875592" y="937550"/>
              <a:ext cx="2604306" cy="4665372"/>
            </a:xfrm>
            <a:prstGeom prst="rect">
              <a:avLst/>
            </a:prstGeom>
          </p:spPr>
        </p:pic>
        <p:pic>
          <p:nvPicPr>
            <p:cNvPr id="12" name="Picture 11" descr="A person standing in front of a brick building&#10;&#10;Description automatically generated">
              <a:extLst>
                <a:ext uri="{FF2B5EF4-FFF2-40B4-BE49-F238E27FC236}">
                  <a16:creationId xmlns:a16="http://schemas.microsoft.com/office/drawing/2014/main" id="{07B7E73E-E85A-42BC-9CE6-AFE05E973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68" t="18318" r="30731" b="2860"/>
            <a:stretch/>
          </p:blipFill>
          <p:spPr>
            <a:xfrm>
              <a:off x="1064870" y="937550"/>
              <a:ext cx="2604305" cy="4665372"/>
            </a:xfrm>
            <a:prstGeom prst="rect">
              <a:avLst/>
            </a:prstGeom>
          </p:spPr>
        </p:pic>
        <p:pic>
          <p:nvPicPr>
            <p:cNvPr id="14" name="Picture 13" descr="A picture containing indoor, black, sitting, man&#10;&#10;Description automatically generated">
              <a:extLst>
                <a:ext uri="{FF2B5EF4-FFF2-40B4-BE49-F238E27FC236}">
                  <a16:creationId xmlns:a16="http://schemas.microsoft.com/office/drawing/2014/main" id="{C3EDD9B1-78A9-4FDC-A4BC-0F8D3B3F2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51" b="14892"/>
            <a:stretch/>
          </p:blipFill>
          <p:spPr>
            <a:xfrm rot="5400000">
              <a:off x="5656661" y="1968962"/>
              <a:ext cx="4663614" cy="2604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999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2A3625A-29FB-4CE3-8DFF-9012B25E7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6"/>
          <a:stretch/>
        </p:blipFill>
        <p:spPr>
          <a:xfrm>
            <a:off x="771063" y="1589730"/>
            <a:ext cx="4252350" cy="3843202"/>
          </a:xfrm>
          <a:prstGeom prst="rect">
            <a:avLst/>
          </a:prstGeom>
        </p:spPr>
      </p:pic>
      <p:pic>
        <p:nvPicPr>
          <p:cNvPr id="8" name="Picture 7" descr="A young boy standing in front of a building&#10;&#10;Description automatically generated">
            <a:extLst>
              <a:ext uri="{FF2B5EF4-FFF2-40B4-BE49-F238E27FC236}">
                <a16:creationId xmlns:a16="http://schemas.microsoft.com/office/drawing/2014/main" id="{6720AD5E-4F8C-4784-8D37-71449F48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" t="2786" r="22365" b="11444"/>
          <a:stretch/>
        </p:blipFill>
        <p:spPr>
          <a:xfrm>
            <a:off x="5405378" y="1589730"/>
            <a:ext cx="4252350" cy="38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8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221AD-1EA6-4C76-9147-211762B2B9F5}"/>
              </a:ext>
            </a:extLst>
          </p:cNvPr>
          <p:cNvGrpSpPr/>
          <p:nvPr/>
        </p:nvGrpSpPr>
        <p:grpSpPr>
          <a:xfrm>
            <a:off x="-1" y="-1"/>
            <a:ext cx="10531275" cy="6867649"/>
            <a:chOff x="-1" y="-1"/>
            <a:chExt cx="10531275" cy="6867649"/>
          </a:xfrm>
        </p:grpSpPr>
        <p:pic>
          <p:nvPicPr>
            <p:cNvPr id="3" name="Picture 2" descr="A picture containing indoor, person, black, man&#10;&#10;Description automatically generated">
              <a:extLst>
                <a:ext uri="{FF2B5EF4-FFF2-40B4-BE49-F238E27FC236}">
                  <a16:creationId xmlns:a16="http://schemas.microsoft.com/office/drawing/2014/main" id="{5E192AA5-027A-4AB0-A442-738DC3601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858457" y="858455"/>
              <a:ext cx="6867649" cy="5150737"/>
            </a:xfrm>
            <a:prstGeom prst="rect">
              <a:avLst/>
            </a:prstGeom>
          </p:spPr>
        </p:pic>
        <p:pic>
          <p:nvPicPr>
            <p:cNvPr id="6" name="Picture 5" descr="A picture containing person, man, holding, woman&#10;&#10;Description automatically generated">
              <a:extLst>
                <a:ext uri="{FF2B5EF4-FFF2-40B4-BE49-F238E27FC236}">
                  <a16:creationId xmlns:a16="http://schemas.microsoft.com/office/drawing/2014/main" id="{01284DEE-B00A-4CCF-9732-E6ACA044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30524" y="857250"/>
              <a:ext cx="68580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948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4F4C14C-5870-43A0-952D-307B8C0429C7}"/>
              </a:ext>
            </a:extLst>
          </p:cNvPr>
          <p:cNvGrpSpPr/>
          <p:nvPr/>
        </p:nvGrpSpPr>
        <p:grpSpPr>
          <a:xfrm>
            <a:off x="0" y="0"/>
            <a:ext cx="10469144" cy="6858000"/>
            <a:chOff x="0" y="0"/>
            <a:chExt cx="10469144" cy="6858000"/>
          </a:xfrm>
        </p:grpSpPr>
        <p:pic>
          <p:nvPicPr>
            <p:cNvPr id="3" name="Picture 2" descr="A person standing posing for the camera&#10;&#10;Description automatically generated">
              <a:extLst>
                <a:ext uri="{FF2B5EF4-FFF2-40B4-BE49-F238E27FC236}">
                  <a16:creationId xmlns:a16="http://schemas.microsoft.com/office/drawing/2014/main" id="{3810AAB1-0F91-4B26-9B63-142AB885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360" y="0"/>
              <a:ext cx="5129784" cy="6858000"/>
            </a:xfrm>
            <a:prstGeom prst="rect">
              <a:avLst/>
            </a:prstGeom>
          </p:spPr>
        </p:pic>
        <p:pic>
          <p:nvPicPr>
            <p:cNvPr id="5" name="Picture 4" descr="A person standing on a sidewalk&#10;&#10;Description automatically generated">
              <a:extLst>
                <a:ext uri="{FF2B5EF4-FFF2-40B4-BE49-F238E27FC236}">
                  <a16:creationId xmlns:a16="http://schemas.microsoft.com/office/drawing/2014/main" id="{5C4D4C1D-1C8C-474E-8809-CEEAC371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12978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988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F7521C5-3711-4F64-9349-5E2FCF701758}"/>
              </a:ext>
            </a:extLst>
          </p:cNvPr>
          <p:cNvGrpSpPr/>
          <p:nvPr/>
        </p:nvGrpSpPr>
        <p:grpSpPr>
          <a:xfrm>
            <a:off x="2090088" y="1751394"/>
            <a:ext cx="7362579" cy="2869710"/>
            <a:chOff x="138739" y="3165415"/>
            <a:chExt cx="7362579" cy="28697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7A22A7-5BE3-4060-BC9C-85941ECE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137235" y="3726963"/>
              <a:ext cx="2724757" cy="204356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829D5D-F27F-438A-A023-CB18C5A3D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703"/>
            <a:stretch/>
          </p:blipFill>
          <p:spPr>
            <a:xfrm>
              <a:off x="4488284" y="3462369"/>
              <a:ext cx="466052" cy="25727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D0A1E8-5EE9-4609-B3BE-0B938D6DC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79" t="26095" r="13989" b="20115"/>
            <a:stretch/>
          </p:blipFill>
          <p:spPr>
            <a:xfrm>
              <a:off x="4571013" y="3869508"/>
              <a:ext cx="2613847" cy="177098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60A7FF-ED47-4501-BE03-E9113A8628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9344" y="5030633"/>
              <a:ext cx="614240" cy="187834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C84AF7-3843-4B8F-A528-D6D05F4E4ADD}"/>
                </a:ext>
              </a:extLst>
            </p:cNvPr>
            <p:cNvSpPr/>
            <p:nvPr/>
          </p:nvSpPr>
          <p:spPr>
            <a:xfrm>
              <a:off x="5275207" y="4917763"/>
              <a:ext cx="188269" cy="187834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735D52-9F11-4FF7-83C8-9A43F1D7CB5B}"/>
                </a:ext>
              </a:extLst>
            </p:cNvPr>
            <p:cNvSpPr txBox="1"/>
            <p:nvPr/>
          </p:nvSpPr>
          <p:spPr>
            <a:xfrm>
              <a:off x="2912463" y="3165415"/>
              <a:ext cx="1309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Wrap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Skin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9AF3F-60F8-4C79-82C9-06FD87E0A605}"/>
                </a:ext>
              </a:extLst>
            </p:cNvPr>
            <p:cNvSpPr txBox="1"/>
            <p:nvPr/>
          </p:nvSpPr>
          <p:spPr>
            <a:xfrm>
              <a:off x="5221144" y="3165415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Sealing Skin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B2A477-D7DE-4D70-9138-BFE0FE950DBC}"/>
                </a:ext>
              </a:extLst>
            </p:cNvPr>
            <p:cNvSpPr txBox="1"/>
            <p:nvPr/>
          </p:nvSpPr>
          <p:spPr>
            <a:xfrm>
              <a:off x="5508465" y="5213642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ylon Fabric Skin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F71C19-A49B-4617-BAA6-60470ABC6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2067" y="4133040"/>
              <a:ext cx="811803" cy="217488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F2A76-A004-4687-92B0-3E4C8625E9B2}"/>
                </a:ext>
              </a:extLst>
            </p:cNvPr>
            <p:cNvSpPr/>
            <p:nvPr/>
          </p:nvSpPr>
          <p:spPr>
            <a:xfrm>
              <a:off x="3648729" y="4276174"/>
              <a:ext cx="188269" cy="187834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34EE01-7E71-4F32-8C3E-8DD46BCF8AA3}"/>
                </a:ext>
              </a:extLst>
            </p:cNvPr>
            <p:cNvSpPr txBox="1"/>
            <p:nvPr/>
          </p:nvSpPr>
          <p:spPr>
            <a:xfrm>
              <a:off x="4454156" y="3800548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ylon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Skeleton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5EFAAE-CF42-490D-9EBC-DF9BD2239DD8}"/>
                </a:ext>
              </a:extLst>
            </p:cNvPr>
            <p:cNvSpPr/>
            <p:nvPr/>
          </p:nvSpPr>
          <p:spPr>
            <a:xfrm>
              <a:off x="6530157" y="4272587"/>
              <a:ext cx="188269" cy="187834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B6B92-D8DB-4BC5-89AF-DA907D666F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2919" y="3973518"/>
              <a:ext cx="760901" cy="387592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E0B24D-2CA8-4AF8-894C-9C59F43C376F}"/>
                </a:ext>
              </a:extLst>
            </p:cNvPr>
            <p:cNvSpPr txBox="1"/>
            <p:nvPr/>
          </p:nvSpPr>
          <p:spPr>
            <a:xfrm>
              <a:off x="5540983" y="3561383"/>
              <a:ext cx="1475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Vacuum port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E4F3F7-B2C9-48A8-93A4-B4B5F73A3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0" r="16721"/>
            <a:stretch/>
          </p:blipFill>
          <p:spPr>
            <a:xfrm>
              <a:off x="444212" y="3698729"/>
              <a:ext cx="1612900" cy="19666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00B5CA-C1D6-4AE4-963A-C576B4F4E3A6}"/>
                </a:ext>
              </a:extLst>
            </p:cNvPr>
            <p:cNvSpPr txBox="1"/>
            <p:nvPr/>
          </p:nvSpPr>
          <p:spPr>
            <a:xfrm>
              <a:off x="138739" y="3165415"/>
              <a:ext cx="2452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 P</a:t>
              </a:r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rinting </a:t>
              </a:r>
              <a:r>
                <a:rPr lang="en-US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keleton</a:t>
              </a:r>
              <a:endPara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17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325812E-0049-4FB8-8667-BD05F49A1C15}"/>
              </a:ext>
            </a:extLst>
          </p:cNvPr>
          <p:cNvGrpSpPr/>
          <p:nvPr/>
        </p:nvGrpSpPr>
        <p:grpSpPr>
          <a:xfrm>
            <a:off x="3165898" y="1268662"/>
            <a:ext cx="4797849" cy="4320676"/>
            <a:chOff x="3165898" y="1268662"/>
            <a:chExt cx="4797849" cy="43206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83677C-0257-480F-9734-3380987FC1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03" b="13628"/>
            <a:stretch/>
          </p:blipFill>
          <p:spPr>
            <a:xfrm>
              <a:off x="4519778" y="1268662"/>
              <a:ext cx="1695700" cy="102084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5D90F7-1671-4F5D-AC33-08CBAF384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04" t="7280" r="31232"/>
            <a:stretch/>
          </p:blipFill>
          <p:spPr>
            <a:xfrm>
              <a:off x="3165898" y="1503411"/>
              <a:ext cx="1385533" cy="39319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A50DAB-751B-427F-83C5-60866ED4B665}"/>
                </a:ext>
              </a:extLst>
            </p:cNvPr>
            <p:cNvSpPr txBox="1"/>
            <p:nvPr/>
          </p:nvSpPr>
          <p:spPr>
            <a:xfrm>
              <a:off x="4519778" y="2203906"/>
              <a:ext cx="1957142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Vacuum Pump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C6771CD-5EA9-4037-88C1-9B6CD14A086B}"/>
                </a:ext>
              </a:extLst>
            </p:cNvPr>
            <p:cNvSpPr/>
            <p:nvPr/>
          </p:nvSpPr>
          <p:spPr>
            <a:xfrm>
              <a:off x="4248381" y="1938649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1011FF0-6EF5-4D60-995B-7B95739F2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1695" y="4227832"/>
              <a:ext cx="743680" cy="429429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0AF0A8-D2F9-4FA8-8368-3313017DE1D2}"/>
                </a:ext>
              </a:extLst>
            </p:cNvPr>
            <p:cNvSpPr/>
            <p:nvPr/>
          </p:nvSpPr>
          <p:spPr>
            <a:xfrm>
              <a:off x="3796425" y="4993401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F4B488-3AF0-472F-A8D3-97788C578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8281" y="2573238"/>
              <a:ext cx="1358355" cy="83252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7803417-E21D-444C-9118-E40D45666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4582" y="1715802"/>
              <a:ext cx="453699" cy="265688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D57DD7-1A95-465C-8EE8-DDAB7719AD84}"/>
                </a:ext>
              </a:extLst>
            </p:cNvPr>
            <p:cNvSpPr txBox="1"/>
            <p:nvPr/>
          </p:nvSpPr>
          <p:spPr>
            <a:xfrm>
              <a:off x="4301812" y="4545548"/>
              <a:ext cx="2381084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Origami</a:t>
              </a: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actuator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E37BA1-15BF-484E-AA0A-C3E61C845D02}"/>
                </a:ext>
              </a:extLst>
            </p:cNvPr>
            <p:cNvSpPr txBox="1"/>
            <p:nvPr/>
          </p:nvSpPr>
          <p:spPr>
            <a:xfrm>
              <a:off x="4295548" y="3961780"/>
              <a:ext cx="226089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Fabric sensor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B5ED23-B5B9-49CC-B511-87A41D7D780E}"/>
                </a:ext>
              </a:extLst>
            </p:cNvPr>
            <p:cNvSpPr/>
            <p:nvPr/>
          </p:nvSpPr>
          <p:spPr>
            <a:xfrm>
              <a:off x="3696619" y="5346718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BAEBC5-D6B4-4965-81DA-362660F86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2" r="25354"/>
            <a:stretch/>
          </p:blipFill>
          <p:spPr>
            <a:xfrm rot="16200000">
              <a:off x="4974788" y="4395150"/>
              <a:ext cx="718028" cy="167034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EA653B-C381-4FE9-94E0-52504490519D}"/>
                </a:ext>
              </a:extLst>
            </p:cNvPr>
            <p:cNvCxnSpPr>
              <a:cxnSpLocks/>
              <a:endCxn id="7" idx="5"/>
            </p:cNvCxnSpPr>
            <p:nvPr/>
          </p:nvCxnSpPr>
          <p:spPr>
            <a:xfrm flipH="1" flipV="1">
              <a:off x="3881615" y="5070637"/>
              <a:ext cx="660734" cy="191576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19BBFA-B1E4-42A0-9816-EAF800CD0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8284" y="2302726"/>
              <a:ext cx="400689" cy="504753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67BEA4-0FF7-4F0B-8C3B-C89B68BA4336}"/>
                </a:ext>
              </a:extLst>
            </p:cNvPr>
            <p:cNvSpPr/>
            <p:nvPr/>
          </p:nvSpPr>
          <p:spPr>
            <a:xfrm>
              <a:off x="4248381" y="2243449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27455-1C8D-4DAF-89A9-C57A2F138BC9}"/>
                </a:ext>
              </a:extLst>
            </p:cNvPr>
            <p:cNvSpPr txBox="1"/>
            <p:nvPr/>
          </p:nvSpPr>
          <p:spPr>
            <a:xfrm>
              <a:off x="4432463" y="3251462"/>
              <a:ext cx="1957142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Compact Electronics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7AAC10-F09C-4D30-A8AA-B53828A6A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6" t="6266" r="26666" b="-538"/>
            <a:stretch/>
          </p:blipFill>
          <p:spPr>
            <a:xfrm>
              <a:off x="6266961" y="1376313"/>
              <a:ext cx="1696786" cy="421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365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23</Words>
  <Application>Microsoft Office PowerPoint</Application>
  <PresentationFormat>Widescreen</PresentationFormat>
  <Paragraphs>12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13</cp:revision>
  <dcterms:created xsi:type="dcterms:W3CDTF">2019-09-22T19:33:49Z</dcterms:created>
  <dcterms:modified xsi:type="dcterms:W3CDTF">2020-01-27T03:42:40Z</dcterms:modified>
</cp:coreProperties>
</file>